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268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E825-498B-49CC-AB66-D749E37E22A6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941C-B437-4888-AFCA-7D28B9738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79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E825-498B-49CC-AB66-D749E37E22A6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941C-B437-4888-AFCA-7D28B9738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573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E825-498B-49CC-AB66-D749E37E22A6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941C-B437-4888-AFCA-7D28B9738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44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E825-498B-49CC-AB66-D749E37E22A6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941C-B437-4888-AFCA-7D28B9738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01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E825-498B-49CC-AB66-D749E37E22A6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941C-B437-4888-AFCA-7D28B9738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660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E825-498B-49CC-AB66-D749E37E22A6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941C-B437-4888-AFCA-7D28B9738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0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E825-498B-49CC-AB66-D749E37E22A6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941C-B437-4888-AFCA-7D28B9738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131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E825-498B-49CC-AB66-D749E37E22A6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941C-B437-4888-AFCA-7D28B9738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500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E825-498B-49CC-AB66-D749E37E22A6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941C-B437-4888-AFCA-7D28B9738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025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E825-498B-49CC-AB66-D749E37E22A6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941C-B437-4888-AFCA-7D28B9738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070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E825-498B-49CC-AB66-D749E37E22A6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941C-B437-4888-AFCA-7D28B9738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22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8E825-498B-49CC-AB66-D749E37E22A6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E941C-B437-4888-AFCA-7D28B9738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221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9512"/>
            <a:ext cx="6857999" cy="870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81606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школа</dc:creator>
  <cp:lastModifiedBy>школа</cp:lastModifiedBy>
  <cp:revision>1</cp:revision>
  <dcterms:created xsi:type="dcterms:W3CDTF">2023-04-03T07:43:19Z</dcterms:created>
  <dcterms:modified xsi:type="dcterms:W3CDTF">2023-04-03T07:46:35Z</dcterms:modified>
</cp:coreProperties>
</file>