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9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57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1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6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3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0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02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7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2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E825-498B-49CC-AB66-D749E37E22A6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941C-B437-4888-AFCA-7D28B9738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2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512"/>
            <a:ext cx="6857999" cy="870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160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</cp:revision>
  <dcterms:created xsi:type="dcterms:W3CDTF">2023-04-03T07:43:19Z</dcterms:created>
  <dcterms:modified xsi:type="dcterms:W3CDTF">2023-04-03T07:46:35Z</dcterms:modified>
</cp:coreProperties>
</file>